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7" d="100"/>
          <a:sy n="47" d="100"/>
        </p:scale>
        <p:origin x="341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16DB1-0ADE-4F38-8A57-570960ADC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A22C4D-4708-437D-82B3-F83FD53FE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317A32-5096-4D2D-927D-459BD513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9CAC-6711-414C-A3DB-4277DAE7214D}" type="datetimeFigureOut">
              <a:rPr lang="zh-CN" altLang="en-US" smtClean="0"/>
              <a:t>2020/2/15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D7F920-7EA5-45C5-91CD-7E438DA51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AFA15F-73CB-49BC-8D39-0A30E433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8A3E-FFE5-4FE3-9940-3A7F97D1BB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929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DF6DD-6F22-4209-9BA0-A6470CC1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FD8462-3E08-48A3-85A9-6A876DEBC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0A6D07-066A-4F42-9058-4D7DDA661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9CAC-6711-414C-A3DB-4277DAE7214D}" type="datetimeFigureOut">
              <a:rPr lang="zh-CN" altLang="en-US" smtClean="0"/>
              <a:t>2020/2/15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952AF0-9390-4E70-8BDF-462733EB8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C7583E-5B03-4624-AFF1-CDF468F9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8A3E-FFE5-4FE3-9940-3A7F97D1BB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365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6937CB2-5E3F-485D-83FE-B04671CF9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40143B-E1DE-4783-80C0-2126A18A4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ADDBDB-C5AA-4D13-A682-D8675E5CC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9CAC-6711-414C-A3DB-4277DAE7214D}" type="datetimeFigureOut">
              <a:rPr lang="zh-CN" altLang="en-US" smtClean="0"/>
              <a:t>2020/2/15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B582E8-16D5-49BA-95E9-9C696B600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405042-80E5-4159-882C-E571E9D8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8A3E-FFE5-4FE3-9940-3A7F97D1BB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38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62169-787E-4593-9203-13E035F8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EB0B3F-CCA2-499D-8483-8CE1582A6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E2616F-68E3-4C24-B4D8-FA6BFB1F5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9CAC-6711-414C-A3DB-4277DAE7214D}" type="datetimeFigureOut">
              <a:rPr lang="zh-CN" altLang="en-US" smtClean="0"/>
              <a:t>2020/2/15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0DF3BA-4BED-4B97-B3A4-3D1B7B0D2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0033B9-6F76-40BE-9B3F-66C5F693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8A3E-FFE5-4FE3-9940-3A7F97D1BB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490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4E014-A27B-4D97-9939-F432D008E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55EED7-198A-4B1A-8E41-8B9E1838D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763C79-41AF-45E8-A834-BE66B8394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9CAC-6711-414C-A3DB-4277DAE7214D}" type="datetimeFigureOut">
              <a:rPr lang="zh-CN" altLang="en-US" smtClean="0"/>
              <a:t>2020/2/15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F8D026-7E67-4363-BC35-51A45CBE4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D04E7A-EA09-4CCA-9BAD-6D5E39FD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8A3E-FFE5-4FE3-9940-3A7F97D1BB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740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57C40-7785-4180-AC5A-D94A5548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872D71-F8AE-4836-B7DE-FA2179F6B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4C3F62-7F91-4C05-A5F4-8DE63A996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296DC8-EB9B-4F09-A745-CE860E9D7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9CAC-6711-414C-A3DB-4277DAE7214D}" type="datetimeFigureOut">
              <a:rPr lang="zh-CN" altLang="en-US" smtClean="0"/>
              <a:t>2020/2/15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4FD842-13C9-4EBB-ACF7-35B88A02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B45DF2-083D-49C8-A891-3F7B704B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8A3E-FFE5-4FE3-9940-3A7F97D1BB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9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EB214-A1DA-4697-B299-527599F86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4E1770-05B1-4DD0-81CC-4D9C98D6D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80DD91-8B8F-46A6-B9B8-C3C7E8A4D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3B11FA-CC5D-433A-BF5F-71CD12D6EB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AB0BA0-6F50-4C4B-B91F-32D9FA6BB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829819-7AE1-4B11-AC54-935C7F1E5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9CAC-6711-414C-A3DB-4277DAE7214D}" type="datetimeFigureOut">
              <a:rPr lang="zh-CN" altLang="en-US" smtClean="0"/>
              <a:t>2020/2/15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AC45C73-E8CE-4AEA-8C81-3B0E25668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034988-415B-4069-B5BE-E68DF8CD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8A3E-FFE5-4FE3-9940-3A7F97D1BB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546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1A18E-FCDC-498E-BD4B-6E725743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7DA75D8-A93D-4B19-B8B8-02AEBA7D4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9CAC-6711-414C-A3DB-4277DAE7214D}" type="datetimeFigureOut">
              <a:rPr lang="zh-CN" altLang="en-US" smtClean="0"/>
              <a:t>2020/2/15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E3A020-F3F1-4825-A393-735B47F5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286ED1-75F6-46A1-977F-E777E720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8A3E-FFE5-4FE3-9940-3A7F97D1BB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685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DE776C-A4C5-4331-BFD0-292B774AE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9CAC-6711-414C-A3DB-4277DAE7214D}" type="datetimeFigureOut">
              <a:rPr lang="zh-CN" altLang="en-US" smtClean="0"/>
              <a:t>2020/2/15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DEEC3DD-8808-482E-8CCF-6B90A45C3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3369E2-9D0C-4DF8-9711-9CF02BAB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8A3E-FFE5-4FE3-9940-3A7F97D1BB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20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AF812-73D8-486C-AECE-3325244C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2A52D0-3EAD-4BDA-9880-A8D206E1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AE4FCE-11AB-4658-A096-277FAAD4E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B007F5-FE6E-411B-87F2-077EAF27F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9CAC-6711-414C-A3DB-4277DAE7214D}" type="datetimeFigureOut">
              <a:rPr lang="zh-CN" altLang="en-US" smtClean="0"/>
              <a:t>2020/2/15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4B8CF9-B32C-4590-80BC-BD93B824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4D5A4A-FCCD-4308-90AA-4F748105C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8A3E-FFE5-4FE3-9940-3A7F97D1BB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98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86BFF-8744-4BFF-9FC7-12A977915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FC9021-D106-4B7B-9688-01D2D7623F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2E4EBB-E103-4977-8A8D-64E3772F8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96293D-1A6B-483E-B024-0E9F0E53A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79CAC-6711-414C-A3DB-4277DAE7214D}" type="datetimeFigureOut">
              <a:rPr lang="zh-CN" altLang="en-US" smtClean="0"/>
              <a:t>2020/2/15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7E2C7E-FD18-49CF-88B9-E6F19DA1B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CF47B9-588A-47E2-91DE-EAF5BDFFD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48A3E-FFE5-4FE3-9940-3A7F97D1BB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48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EA7369C-0503-4FD6-900D-B058D0D19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6C4271-C225-447A-97EB-C20622ED7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662A90-3C24-4101-A88F-E4EEBAC8C7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79CAC-6711-414C-A3DB-4277DAE7214D}" type="datetimeFigureOut">
              <a:rPr lang="zh-CN" altLang="en-US" smtClean="0"/>
              <a:t>2020/2/15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615CC0-385E-4168-85C8-8C7C4645D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E4A6E2-C2EA-429D-A9C0-41EC62167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48A3E-FFE5-4FE3-9940-3A7F97D1BB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63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bmp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心形 3">
            <a:extLst>
              <a:ext uri="{FF2B5EF4-FFF2-40B4-BE49-F238E27FC236}">
                <a16:creationId xmlns:a16="http://schemas.microsoft.com/office/drawing/2014/main" id="{C79B419B-B495-4CEB-9EF6-8CA8FEDA58FF}"/>
              </a:ext>
            </a:extLst>
          </p:cNvPr>
          <p:cNvSpPr/>
          <p:nvPr/>
        </p:nvSpPr>
        <p:spPr>
          <a:xfrm>
            <a:off x="2836132" y="2757980"/>
            <a:ext cx="579805" cy="518984"/>
          </a:xfrm>
          <a:prstGeom prst="heart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心形 5">
            <a:extLst>
              <a:ext uri="{FF2B5EF4-FFF2-40B4-BE49-F238E27FC236}">
                <a16:creationId xmlns:a16="http://schemas.microsoft.com/office/drawing/2014/main" id="{FEF1B58F-7F84-4657-81B3-B50814472CE0}"/>
              </a:ext>
            </a:extLst>
          </p:cNvPr>
          <p:cNvSpPr/>
          <p:nvPr/>
        </p:nvSpPr>
        <p:spPr>
          <a:xfrm>
            <a:off x="3741567" y="2757980"/>
            <a:ext cx="579805" cy="518984"/>
          </a:xfrm>
          <a:prstGeom prst="hear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心形 7">
            <a:extLst>
              <a:ext uri="{FF2B5EF4-FFF2-40B4-BE49-F238E27FC236}">
                <a16:creationId xmlns:a16="http://schemas.microsoft.com/office/drawing/2014/main" id="{EF02EC0D-414E-4B09-B484-ABB5BC99A59B}"/>
              </a:ext>
            </a:extLst>
          </p:cNvPr>
          <p:cNvSpPr/>
          <p:nvPr/>
        </p:nvSpPr>
        <p:spPr>
          <a:xfrm>
            <a:off x="4647002" y="2757980"/>
            <a:ext cx="579805" cy="518984"/>
          </a:xfrm>
          <a:prstGeom prst="heart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心形 11">
            <a:extLst>
              <a:ext uri="{FF2B5EF4-FFF2-40B4-BE49-F238E27FC236}">
                <a16:creationId xmlns:a16="http://schemas.microsoft.com/office/drawing/2014/main" id="{71808254-5E48-4BF1-BF6D-621703CC8B85}"/>
              </a:ext>
            </a:extLst>
          </p:cNvPr>
          <p:cNvSpPr/>
          <p:nvPr/>
        </p:nvSpPr>
        <p:spPr>
          <a:xfrm>
            <a:off x="2836132" y="1969086"/>
            <a:ext cx="579805" cy="518984"/>
          </a:xfrm>
          <a:prstGeom prst="heart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心形 13">
            <a:extLst>
              <a:ext uri="{FF2B5EF4-FFF2-40B4-BE49-F238E27FC236}">
                <a16:creationId xmlns:a16="http://schemas.microsoft.com/office/drawing/2014/main" id="{14E97D7E-C329-48D9-A56A-2D0A82A5F032}"/>
              </a:ext>
            </a:extLst>
          </p:cNvPr>
          <p:cNvSpPr/>
          <p:nvPr/>
        </p:nvSpPr>
        <p:spPr>
          <a:xfrm>
            <a:off x="3741567" y="1969086"/>
            <a:ext cx="579805" cy="518984"/>
          </a:xfrm>
          <a:prstGeom prst="heart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心形 15">
            <a:extLst>
              <a:ext uri="{FF2B5EF4-FFF2-40B4-BE49-F238E27FC236}">
                <a16:creationId xmlns:a16="http://schemas.microsoft.com/office/drawing/2014/main" id="{746EBCFE-FAD9-46A0-8360-4CC90602B571}"/>
              </a:ext>
            </a:extLst>
          </p:cNvPr>
          <p:cNvSpPr/>
          <p:nvPr/>
        </p:nvSpPr>
        <p:spPr>
          <a:xfrm>
            <a:off x="4647002" y="1969086"/>
            <a:ext cx="579805" cy="518984"/>
          </a:xfrm>
          <a:prstGeom prst="heart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心形 17">
            <a:extLst>
              <a:ext uri="{FF2B5EF4-FFF2-40B4-BE49-F238E27FC236}">
                <a16:creationId xmlns:a16="http://schemas.microsoft.com/office/drawing/2014/main" id="{A5B2B75B-AEF2-47A7-A2A8-0CCCE6AFC0E7}"/>
              </a:ext>
            </a:extLst>
          </p:cNvPr>
          <p:cNvSpPr/>
          <p:nvPr/>
        </p:nvSpPr>
        <p:spPr>
          <a:xfrm>
            <a:off x="2836132" y="1115259"/>
            <a:ext cx="579805" cy="518984"/>
          </a:xfrm>
          <a:prstGeom prst="heart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心形 19">
            <a:extLst>
              <a:ext uri="{FF2B5EF4-FFF2-40B4-BE49-F238E27FC236}">
                <a16:creationId xmlns:a16="http://schemas.microsoft.com/office/drawing/2014/main" id="{8226E0B3-5FD4-426D-8236-625437F1A21E}"/>
              </a:ext>
            </a:extLst>
          </p:cNvPr>
          <p:cNvSpPr/>
          <p:nvPr/>
        </p:nvSpPr>
        <p:spPr>
          <a:xfrm>
            <a:off x="3741567" y="1106294"/>
            <a:ext cx="579805" cy="518984"/>
          </a:xfrm>
          <a:prstGeom prst="heart">
            <a:avLst/>
          </a:prstGeom>
          <a:gradFill flip="none" rotWithShape="1">
            <a:gsLst>
              <a:gs pos="87000">
                <a:srgbClr val="00B0F0"/>
              </a:gs>
              <a:gs pos="72000">
                <a:srgbClr val="0070C0"/>
              </a:gs>
              <a:gs pos="55000">
                <a:srgbClr val="00B050"/>
              </a:gs>
              <a:gs pos="39000">
                <a:srgbClr val="FFFF00"/>
              </a:gs>
              <a:gs pos="19000">
                <a:srgbClr val="FFC000"/>
              </a:gs>
              <a:gs pos="0">
                <a:srgbClr val="FF0000"/>
              </a:gs>
              <a:gs pos="100000">
                <a:srgbClr val="7030A0"/>
              </a:gs>
            </a:gsLst>
            <a:lin ang="8100000" scaled="1"/>
            <a:tileRect/>
          </a:gradFill>
          <a:ln>
            <a:noFill/>
          </a:ln>
          <a:effectLst>
            <a:outerShdw blurRad="4064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心形 22">
            <a:extLst>
              <a:ext uri="{FF2B5EF4-FFF2-40B4-BE49-F238E27FC236}">
                <a16:creationId xmlns:a16="http://schemas.microsoft.com/office/drawing/2014/main" id="{8BC37E4F-C3FD-411E-9D79-A44225EA9C22}"/>
              </a:ext>
            </a:extLst>
          </p:cNvPr>
          <p:cNvSpPr/>
          <p:nvPr/>
        </p:nvSpPr>
        <p:spPr>
          <a:xfrm>
            <a:off x="5764605" y="1173375"/>
            <a:ext cx="305742" cy="268457"/>
          </a:xfrm>
          <a:prstGeom prst="hear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06400" algn="ctr" rotWithShape="0">
              <a:srgbClr val="FF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心形 24">
            <a:extLst>
              <a:ext uri="{FF2B5EF4-FFF2-40B4-BE49-F238E27FC236}">
                <a16:creationId xmlns:a16="http://schemas.microsoft.com/office/drawing/2014/main" id="{A796B4FA-C6C7-48A1-A03E-ACDA589E36D0}"/>
              </a:ext>
            </a:extLst>
          </p:cNvPr>
          <p:cNvSpPr/>
          <p:nvPr/>
        </p:nvSpPr>
        <p:spPr>
          <a:xfrm>
            <a:off x="5764605" y="2027202"/>
            <a:ext cx="305742" cy="268457"/>
          </a:xfrm>
          <a:prstGeom prst="hear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4064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星形: 四角 26">
            <a:extLst>
              <a:ext uri="{FF2B5EF4-FFF2-40B4-BE49-F238E27FC236}">
                <a16:creationId xmlns:a16="http://schemas.microsoft.com/office/drawing/2014/main" id="{2D124AB1-DBAC-4E7A-92C1-91D6A1A287C3}"/>
              </a:ext>
            </a:extLst>
          </p:cNvPr>
          <p:cNvSpPr/>
          <p:nvPr/>
        </p:nvSpPr>
        <p:spPr>
          <a:xfrm>
            <a:off x="6517169" y="1173375"/>
            <a:ext cx="305742" cy="268457"/>
          </a:xfrm>
          <a:prstGeom prst="star4">
            <a:avLst>
              <a:gd name="adj" fmla="val 1979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06400" algn="ctr" rotWithShape="0">
              <a:srgbClr val="FF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 descr="图片包含 游戏机&#10;&#10;描述已自动生成">
            <a:extLst>
              <a:ext uri="{FF2B5EF4-FFF2-40B4-BE49-F238E27FC236}">
                <a16:creationId xmlns:a16="http://schemas.microsoft.com/office/drawing/2014/main" id="{E508C997-DFCA-4109-9B2C-B4C0F3999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682" y="2629717"/>
            <a:ext cx="1302636" cy="1294494"/>
          </a:xfrm>
          <a:prstGeom prst="rect">
            <a:avLst/>
          </a:prstGeom>
        </p:spPr>
      </p:pic>
      <p:sp>
        <p:nvSpPr>
          <p:cNvPr id="31" name="箭头: V 形 30">
            <a:extLst>
              <a:ext uri="{FF2B5EF4-FFF2-40B4-BE49-F238E27FC236}">
                <a16:creationId xmlns:a16="http://schemas.microsoft.com/office/drawing/2014/main" id="{122629A3-E950-4C42-8E8D-B77C673D184A}"/>
              </a:ext>
            </a:extLst>
          </p:cNvPr>
          <p:cNvSpPr/>
          <p:nvPr/>
        </p:nvSpPr>
        <p:spPr>
          <a:xfrm rot="5400000">
            <a:off x="6471681" y="1858659"/>
            <a:ext cx="396718" cy="402686"/>
          </a:xfrm>
          <a:prstGeom prst="chevron">
            <a:avLst/>
          </a:prstGeom>
          <a:solidFill>
            <a:srgbClr val="FF0000"/>
          </a:solidFill>
          <a:ln>
            <a:noFill/>
          </a:ln>
          <a:effectLst>
            <a:outerShdw blurRad="2032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星形: 四角 32">
            <a:extLst>
              <a:ext uri="{FF2B5EF4-FFF2-40B4-BE49-F238E27FC236}">
                <a16:creationId xmlns:a16="http://schemas.microsoft.com/office/drawing/2014/main" id="{19A39095-D0E9-4AAA-B87F-654BF620FB37}"/>
              </a:ext>
            </a:extLst>
          </p:cNvPr>
          <p:cNvSpPr/>
          <p:nvPr/>
        </p:nvSpPr>
        <p:spPr>
          <a:xfrm>
            <a:off x="7116862" y="2027201"/>
            <a:ext cx="305742" cy="268457"/>
          </a:xfrm>
          <a:prstGeom prst="star4">
            <a:avLst>
              <a:gd name="adj" fmla="val 19799"/>
            </a:avLst>
          </a:prstGeom>
          <a:solidFill>
            <a:srgbClr val="FFC000"/>
          </a:solidFill>
          <a:ln>
            <a:solidFill>
              <a:schemeClr val="bg1"/>
            </a:solidFill>
          </a:ln>
          <a:effectLst>
            <a:outerShdw blurRad="4064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星形: 四角 34">
            <a:extLst>
              <a:ext uri="{FF2B5EF4-FFF2-40B4-BE49-F238E27FC236}">
                <a16:creationId xmlns:a16="http://schemas.microsoft.com/office/drawing/2014/main" id="{370771DB-997F-427C-B524-6F784EE29707}"/>
              </a:ext>
            </a:extLst>
          </p:cNvPr>
          <p:cNvSpPr/>
          <p:nvPr/>
        </p:nvSpPr>
        <p:spPr>
          <a:xfrm>
            <a:off x="7116862" y="2746798"/>
            <a:ext cx="305742" cy="268457"/>
          </a:xfrm>
          <a:prstGeom prst="star4">
            <a:avLst>
              <a:gd name="adj" fmla="val 19799"/>
            </a:avLst>
          </a:prstGeom>
          <a:solidFill>
            <a:srgbClr val="00B0F0"/>
          </a:solidFill>
          <a:ln>
            <a:solidFill>
              <a:schemeClr val="bg1"/>
            </a:solidFill>
          </a:ln>
          <a:effectLst>
            <a:outerShdw blurRad="4064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游戏机&#10;&#10;描述已自动生成">
            <a:extLst>
              <a:ext uri="{FF2B5EF4-FFF2-40B4-BE49-F238E27FC236}">
                <a16:creationId xmlns:a16="http://schemas.microsoft.com/office/drawing/2014/main" id="{DDADA9C1-9EB8-4821-8B44-F8E02DE0333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26" y="3276964"/>
            <a:ext cx="1395037" cy="1386319"/>
          </a:xfrm>
          <a:prstGeom prst="rect">
            <a:avLst/>
          </a:prstGeom>
          <a:effectLst>
            <a:outerShdw blurRad="254000" algn="ctr" rotWithShape="0">
              <a:srgbClr val="00B050"/>
            </a:outerShdw>
          </a:effectLst>
        </p:spPr>
      </p:pic>
      <p:sp>
        <p:nvSpPr>
          <p:cNvPr id="3" name="箭头: V 形 2">
            <a:extLst>
              <a:ext uri="{FF2B5EF4-FFF2-40B4-BE49-F238E27FC236}">
                <a16:creationId xmlns:a16="http://schemas.microsoft.com/office/drawing/2014/main" id="{F07BD89C-B400-4F69-82D8-7EDDE7BA56FD}"/>
              </a:ext>
            </a:extLst>
          </p:cNvPr>
          <p:cNvSpPr/>
          <p:nvPr/>
        </p:nvSpPr>
        <p:spPr>
          <a:xfrm rot="16200000">
            <a:off x="6471681" y="2379949"/>
            <a:ext cx="396718" cy="402686"/>
          </a:xfrm>
          <a:prstGeom prst="chevron">
            <a:avLst/>
          </a:prstGeom>
          <a:solidFill>
            <a:srgbClr val="FF0000"/>
          </a:solidFill>
          <a:ln>
            <a:noFill/>
          </a:ln>
          <a:effectLst>
            <a:outerShdw blurRad="2032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心形 4">
            <a:extLst>
              <a:ext uri="{FF2B5EF4-FFF2-40B4-BE49-F238E27FC236}">
                <a16:creationId xmlns:a16="http://schemas.microsoft.com/office/drawing/2014/main" id="{7580810E-F178-447C-A051-EAACF2E1CCD2}"/>
              </a:ext>
            </a:extLst>
          </p:cNvPr>
          <p:cNvSpPr/>
          <p:nvPr/>
        </p:nvSpPr>
        <p:spPr>
          <a:xfrm>
            <a:off x="3741567" y="317400"/>
            <a:ext cx="579805" cy="518984"/>
          </a:xfrm>
          <a:prstGeom prst="heart">
            <a:avLst/>
          </a:prstGeom>
          <a:gradFill flip="none" rotWithShape="1">
            <a:gsLst>
              <a:gs pos="87000">
                <a:srgbClr val="00B0F0"/>
              </a:gs>
              <a:gs pos="72000">
                <a:srgbClr val="0070C0"/>
              </a:gs>
              <a:gs pos="55000">
                <a:srgbClr val="00B050"/>
              </a:gs>
              <a:gs pos="39000">
                <a:srgbClr val="FFFF00"/>
              </a:gs>
              <a:gs pos="19000">
                <a:srgbClr val="FFC000"/>
              </a:gs>
              <a:gs pos="0">
                <a:srgbClr val="FF0000"/>
              </a:gs>
              <a:gs pos="100000">
                <a:srgbClr val="7030A0"/>
              </a:gs>
            </a:gsLst>
            <a:lin ang="0" scaled="1"/>
            <a:tileRect/>
          </a:gradFill>
          <a:ln>
            <a:noFill/>
          </a:ln>
          <a:effectLst>
            <a:outerShdw blurRad="4064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心形 6">
            <a:extLst>
              <a:ext uri="{FF2B5EF4-FFF2-40B4-BE49-F238E27FC236}">
                <a16:creationId xmlns:a16="http://schemas.microsoft.com/office/drawing/2014/main" id="{B838315B-6F29-4A22-9F28-6BCD5884D218}"/>
              </a:ext>
            </a:extLst>
          </p:cNvPr>
          <p:cNvSpPr/>
          <p:nvPr/>
        </p:nvSpPr>
        <p:spPr>
          <a:xfrm>
            <a:off x="4755939" y="317400"/>
            <a:ext cx="579805" cy="518984"/>
          </a:xfrm>
          <a:prstGeom prst="heart">
            <a:avLst/>
          </a:prstGeom>
          <a:gradFill flip="none" rotWithShape="1">
            <a:gsLst>
              <a:gs pos="18000">
                <a:srgbClr val="00B0F0"/>
              </a:gs>
              <a:gs pos="40000">
                <a:srgbClr val="0070C0"/>
              </a:gs>
              <a:gs pos="55000">
                <a:srgbClr val="00B050"/>
              </a:gs>
              <a:gs pos="70000">
                <a:srgbClr val="FFFF00"/>
              </a:gs>
              <a:gs pos="85000">
                <a:srgbClr val="FFC000"/>
              </a:gs>
              <a:gs pos="100000">
                <a:srgbClr val="FF0000"/>
              </a:gs>
              <a:gs pos="0">
                <a:srgbClr val="7030A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2032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118098-E20D-4565-A5F5-FDE7C0565759}"/>
              </a:ext>
            </a:extLst>
          </p:cNvPr>
          <p:cNvSpPr txBox="1"/>
          <p:nvPr/>
        </p:nvSpPr>
        <p:spPr>
          <a:xfrm>
            <a:off x="823778" y="83638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effectLst>
                  <a:outerShdw blurRad="406400" algn="ctr" rotWithShape="0">
                    <a:srgbClr val="FF0000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暴力 </a:t>
            </a:r>
            <a:r>
              <a:rPr lang="en-US" altLang="zh-CN">
                <a:solidFill>
                  <a:srgbClr val="FF0000"/>
                </a:solidFill>
                <a:effectLst>
                  <a:outerShdw blurRad="406400" algn="ctr" rotWithShape="0">
                    <a:srgbClr val="FF0000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+ 100</a:t>
            </a:r>
            <a:endParaRPr lang="zh-CN" altLang="en-US">
              <a:solidFill>
                <a:srgbClr val="FF0000"/>
              </a:solidFill>
              <a:effectLst>
                <a:outerShdw blurRad="406400" algn="ctr" rotWithShape="0">
                  <a:srgbClr val="FF0000"/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FB66F2-ABFD-408C-8D87-41C8A89959B6}"/>
              </a:ext>
            </a:extLst>
          </p:cNvPr>
          <p:cNvSpPr txBox="1"/>
          <p:nvPr/>
        </p:nvSpPr>
        <p:spPr>
          <a:xfrm>
            <a:off x="823778" y="1313212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effectLst>
                  <a:outerShdw blurRad="406400" algn="ctr" rotWithShape="0">
                    <a:srgbClr val="FF0000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血腥 </a:t>
            </a:r>
            <a:r>
              <a:rPr lang="en-US" altLang="zh-CN">
                <a:solidFill>
                  <a:srgbClr val="FF0000"/>
                </a:solidFill>
                <a:effectLst>
                  <a:outerShdw blurRad="406400" algn="ctr" rotWithShape="0">
                    <a:srgbClr val="FF0000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+ 200</a:t>
            </a:r>
            <a:endParaRPr lang="zh-CN" altLang="en-US">
              <a:solidFill>
                <a:srgbClr val="FF0000"/>
              </a:solidFill>
              <a:effectLst>
                <a:outerShdw blurRad="406400" algn="ctr" rotWithShape="0">
                  <a:srgbClr val="FF0000"/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D1ABD4F-3BBB-40E9-97A3-17CD69128914}"/>
              </a:ext>
            </a:extLst>
          </p:cNvPr>
          <p:cNvSpPr txBox="1"/>
          <p:nvPr/>
        </p:nvSpPr>
        <p:spPr>
          <a:xfrm>
            <a:off x="823778" y="1792097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effectLst>
                  <a:outerShdw blurRad="406400" algn="ctr" rotWithShape="0">
                    <a:srgbClr val="FF0000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尖叫 </a:t>
            </a:r>
            <a:r>
              <a:rPr lang="en-US" altLang="zh-CN">
                <a:solidFill>
                  <a:srgbClr val="FF0000"/>
                </a:solidFill>
                <a:effectLst>
                  <a:outerShdw blurRad="406400" algn="ctr" rotWithShape="0">
                    <a:srgbClr val="FF0000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+ 300</a:t>
            </a:r>
            <a:endParaRPr lang="zh-CN" altLang="en-US">
              <a:solidFill>
                <a:srgbClr val="FF0000"/>
              </a:solidFill>
              <a:effectLst>
                <a:outerShdw blurRad="406400" algn="ctr" rotWithShape="0">
                  <a:srgbClr val="FF0000"/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248FC1-0264-4CE9-AFD6-42299E1643F8}"/>
              </a:ext>
            </a:extLst>
          </p:cNvPr>
          <p:cNvSpPr txBox="1"/>
          <p:nvPr/>
        </p:nvSpPr>
        <p:spPr>
          <a:xfrm>
            <a:off x="823338" y="2270982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gradFill flip="none" rotWithShape="1">
                  <a:gsLst>
                    <a:gs pos="100000">
                      <a:srgbClr val="FF0000"/>
                    </a:gs>
                    <a:gs pos="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406400" algn="ctr" rotWithShape="0">
                    <a:srgbClr val="7030A0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炫酷 </a:t>
            </a:r>
            <a:r>
              <a:rPr lang="en-US" altLang="zh-CN">
                <a:gradFill flip="none" rotWithShape="1">
                  <a:gsLst>
                    <a:gs pos="100000">
                      <a:srgbClr val="FF0000"/>
                    </a:gs>
                    <a:gs pos="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406400" algn="ctr" rotWithShape="0">
                    <a:srgbClr val="7030A0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+ 200</a:t>
            </a:r>
            <a:endParaRPr lang="zh-CN" altLang="en-US">
              <a:gradFill flip="none" rotWithShape="1">
                <a:gsLst>
                  <a:gs pos="100000">
                    <a:srgbClr val="FF0000"/>
                  </a:gs>
                  <a:gs pos="0">
                    <a:srgbClr val="7030A0"/>
                  </a:gs>
                </a:gsLst>
                <a:lin ang="0" scaled="1"/>
                <a:tileRect/>
              </a:gradFill>
              <a:effectLst>
                <a:outerShdw blurRad="406400" algn="ctr" rotWithShape="0">
                  <a:srgbClr val="7030A0"/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8E6C4A9-E977-485C-80A7-E738C01AD088}"/>
              </a:ext>
            </a:extLst>
          </p:cNvPr>
          <p:cNvSpPr txBox="1"/>
          <p:nvPr/>
        </p:nvSpPr>
        <p:spPr>
          <a:xfrm>
            <a:off x="823338" y="2746798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effectLst>
                  <a:outerShdw blurRad="406400" algn="ctr" rotWithShape="0">
                    <a:schemeClr val="bg1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弹幕 </a:t>
            </a:r>
            <a:r>
              <a:rPr lang="en-US" altLang="zh-CN">
                <a:solidFill>
                  <a:schemeClr val="bg1"/>
                </a:solidFill>
                <a:effectLst>
                  <a:outerShdw blurRad="406400" algn="ctr" rotWithShape="0">
                    <a:schemeClr val="bg1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+ 200</a:t>
            </a:r>
            <a:endParaRPr lang="zh-CN" altLang="en-US">
              <a:solidFill>
                <a:schemeClr val="bg1"/>
              </a:solidFill>
              <a:effectLst>
                <a:outerShdw blurRad="406400" algn="ctr" rotWithShape="0">
                  <a:schemeClr val="bg1"/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F4A327C-826F-4EF2-912D-6A016BDA9BE0}"/>
              </a:ext>
            </a:extLst>
          </p:cNvPr>
          <p:cNvSpPr txBox="1"/>
          <p:nvPr/>
        </p:nvSpPr>
        <p:spPr>
          <a:xfrm>
            <a:off x="823338" y="3217827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gradFill flip="none" rotWithShape="1">
                  <a:gsLst>
                    <a:gs pos="18000">
                      <a:srgbClr val="00B0F0"/>
                    </a:gs>
                    <a:gs pos="40000">
                      <a:srgbClr val="0070C0"/>
                    </a:gs>
                    <a:gs pos="55000">
                      <a:srgbClr val="00B050"/>
                    </a:gs>
                    <a:gs pos="70000">
                      <a:srgbClr val="FFFF00"/>
                    </a:gs>
                    <a:gs pos="85000">
                      <a:srgbClr val="FFC000"/>
                    </a:gs>
                    <a:gs pos="100000">
                      <a:srgbClr val="FF0000"/>
                    </a:gs>
                    <a:gs pos="0">
                      <a:srgbClr val="7030A0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406400" algn="ctr" rotWithShape="0">
                    <a:schemeClr val="bg1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震撼 </a:t>
            </a:r>
            <a:r>
              <a:rPr lang="en-US" altLang="zh-CN">
                <a:gradFill flip="none" rotWithShape="1">
                  <a:gsLst>
                    <a:gs pos="18000">
                      <a:srgbClr val="00B0F0"/>
                    </a:gs>
                    <a:gs pos="40000">
                      <a:srgbClr val="0070C0"/>
                    </a:gs>
                    <a:gs pos="55000">
                      <a:srgbClr val="00B050"/>
                    </a:gs>
                    <a:gs pos="70000">
                      <a:srgbClr val="FFFF00"/>
                    </a:gs>
                    <a:gs pos="85000">
                      <a:srgbClr val="FFC000"/>
                    </a:gs>
                    <a:gs pos="100000">
                      <a:srgbClr val="FF0000"/>
                    </a:gs>
                    <a:gs pos="0">
                      <a:srgbClr val="7030A0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406400" algn="ctr" rotWithShape="0">
                    <a:schemeClr val="bg1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+ 2000</a:t>
            </a:r>
            <a:endParaRPr lang="zh-CN" altLang="en-US">
              <a:gradFill flip="none" rotWithShape="1">
                <a:gsLst>
                  <a:gs pos="18000">
                    <a:srgbClr val="00B0F0"/>
                  </a:gs>
                  <a:gs pos="40000">
                    <a:srgbClr val="0070C0"/>
                  </a:gs>
                  <a:gs pos="55000">
                    <a:srgbClr val="00B050"/>
                  </a:gs>
                  <a:gs pos="70000">
                    <a:srgbClr val="FFFF00"/>
                  </a:gs>
                  <a:gs pos="85000">
                    <a:srgbClr val="FFC000"/>
                  </a:gs>
                  <a:gs pos="100000">
                    <a:srgbClr val="FF0000"/>
                  </a:gs>
                  <a:gs pos="0">
                    <a:srgbClr val="7030A0"/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406400" algn="ctr" rotWithShape="0">
                  <a:schemeClr val="bg1"/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3F1DEB4-8D6F-4987-8C93-CA9EF528B33C}"/>
              </a:ext>
            </a:extLst>
          </p:cNvPr>
          <p:cNvSpPr txBox="1"/>
          <p:nvPr/>
        </p:nvSpPr>
        <p:spPr>
          <a:xfrm>
            <a:off x="823338" y="3688856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n>
                  <a:solidFill>
                    <a:srgbClr val="FF0000"/>
                  </a:solidFill>
                </a:ln>
                <a:effectLst>
                  <a:outerShdw blurRad="406400" algn="ctr" rotWithShape="0">
                    <a:srgbClr val="FF0000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重伤 </a:t>
            </a:r>
            <a:r>
              <a:rPr lang="en-US" altLang="zh-CN" b="1">
                <a:ln>
                  <a:solidFill>
                    <a:srgbClr val="FF0000"/>
                  </a:solidFill>
                </a:ln>
                <a:effectLst>
                  <a:outerShdw blurRad="406400" algn="ctr" rotWithShape="0">
                    <a:srgbClr val="FF0000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- 1000</a:t>
            </a:r>
            <a:endParaRPr lang="zh-CN" altLang="en-US" b="1">
              <a:ln>
                <a:solidFill>
                  <a:srgbClr val="FF0000"/>
                </a:solidFill>
              </a:ln>
              <a:effectLst>
                <a:outerShdw blurRad="406400" algn="ctr" rotWithShape="0">
                  <a:srgbClr val="FF0000"/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A522A85-D622-44FE-A32D-632C170F213E}"/>
              </a:ext>
            </a:extLst>
          </p:cNvPr>
          <p:cNvSpPr txBox="1"/>
          <p:nvPr/>
        </p:nvSpPr>
        <p:spPr>
          <a:xfrm>
            <a:off x="823338" y="365355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FF00"/>
                </a:solidFill>
                <a:effectLst>
                  <a:outerShdw blurRad="406400" algn="ctr" rotWithShape="0">
                    <a:srgbClr val="FFFF00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勇气 </a:t>
            </a:r>
            <a:r>
              <a:rPr lang="en-US" altLang="zh-CN">
                <a:solidFill>
                  <a:srgbClr val="FFFF00"/>
                </a:solidFill>
                <a:effectLst>
                  <a:outerShdw blurRad="406400" algn="ctr" rotWithShape="0">
                    <a:srgbClr val="FFFF00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+ 200</a:t>
            </a:r>
            <a:endParaRPr lang="zh-CN" altLang="en-US">
              <a:solidFill>
                <a:srgbClr val="FFFF00"/>
              </a:solidFill>
              <a:effectLst>
                <a:outerShdw blurRad="406400" algn="ctr" rotWithShape="0">
                  <a:srgbClr val="FFFF00"/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704530E-904A-454D-8FFE-16C1BBFDA9AA}"/>
              </a:ext>
            </a:extLst>
          </p:cNvPr>
          <p:cNvSpPr txBox="1"/>
          <p:nvPr/>
        </p:nvSpPr>
        <p:spPr>
          <a:xfrm>
            <a:off x="823338" y="6044001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n>
                  <a:solidFill>
                    <a:srgbClr val="FF0000"/>
                  </a:solidFill>
                </a:ln>
                <a:effectLst>
                  <a:outerShdw blurRad="406400" algn="ctr" rotWithShape="0">
                    <a:srgbClr val="FF0000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挣扎 </a:t>
            </a:r>
            <a:r>
              <a:rPr lang="en-US" altLang="zh-CN" b="1">
                <a:ln>
                  <a:solidFill>
                    <a:srgbClr val="FF0000"/>
                  </a:solidFill>
                </a:ln>
                <a:effectLst>
                  <a:outerShdw blurRad="406400" algn="ctr" rotWithShape="0">
                    <a:srgbClr val="FF0000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+ 400</a:t>
            </a:r>
            <a:endParaRPr lang="zh-CN" altLang="en-US" b="1">
              <a:ln>
                <a:solidFill>
                  <a:srgbClr val="FF0000"/>
                </a:solidFill>
              </a:ln>
              <a:effectLst>
                <a:outerShdw blurRad="406400" algn="ctr" rotWithShape="0">
                  <a:srgbClr val="FF0000"/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D96DAE5-D05B-4167-8BD4-E6F63510EDB3}"/>
              </a:ext>
            </a:extLst>
          </p:cNvPr>
          <p:cNvSpPr txBox="1"/>
          <p:nvPr/>
        </p:nvSpPr>
        <p:spPr>
          <a:xfrm>
            <a:off x="823338" y="415988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n>
                  <a:solidFill>
                    <a:schemeClr val="tx1"/>
                  </a:solidFill>
                </a:ln>
                <a:gradFill flip="none" rotWithShape="1">
                  <a:gsLst>
                    <a:gs pos="100000">
                      <a:srgbClr val="FF0000"/>
                    </a:gs>
                    <a:gs pos="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406400" algn="ctr" rotWithShape="0">
                    <a:srgbClr val="FF0000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垂死 </a:t>
            </a:r>
            <a:r>
              <a:rPr lang="en-US" altLang="zh-CN">
                <a:ln>
                  <a:solidFill>
                    <a:schemeClr val="tx1"/>
                  </a:solidFill>
                </a:ln>
                <a:gradFill flip="none" rotWithShape="1">
                  <a:gsLst>
                    <a:gs pos="100000">
                      <a:srgbClr val="FF0000"/>
                    </a:gs>
                    <a:gs pos="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effectLst>
                  <a:outerShdw blurRad="406400" algn="ctr" rotWithShape="0">
                    <a:srgbClr val="FF0000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+ 1500</a:t>
            </a:r>
            <a:endParaRPr lang="zh-CN" altLang="en-US">
              <a:ln>
                <a:solidFill>
                  <a:schemeClr val="tx1"/>
                </a:solidFill>
              </a:ln>
              <a:gradFill flip="none" rotWithShape="1">
                <a:gsLst>
                  <a:gs pos="100000">
                    <a:srgbClr val="FF0000"/>
                  </a:gs>
                  <a:gs pos="0">
                    <a:schemeClr val="tx1"/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406400" algn="ctr" rotWithShape="0">
                  <a:srgbClr val="FF0000"/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14860F5-C74A-4131-9E1F-202414209A98}"/>
              </a:ext>
            </a:extLst>
          </p:cNvPr>
          <p:cNvSpPr txBox="1"/>
          <p:nvPr/>
        </p:nvSpPr>
        <p:spPr>
          <a:xfrm>
            <a:off x="823338" y="4630914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gradFill flip="none" rotWithShape="1">
                  <a:gsLst>
                    <a:gs pos="100000">
                      <a:srgbClr val="00B0F0"/>
                    </a:gs>
                    <a:gs pos="21000">
                      <a:srgbClr val="00B050"/>
                    </a:gs>
                    <a:gs pos="0">
                      <a:schemeClr val="bg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406400" algn="ctr" rotWithShape="0">
                    <a:srgbClr val="00B0F0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起死回生 </a:t>
            </a:r>
            <a:r>
              <a:rPr lang="en-US" altLang="zh-CN">
                <a:gradFill flip="none" rotWithShape="1">
                  <a:gsLst>
                    <a:gs pos="100000">
                      <a:srgbClr val="00B0F0"/>
                    </a:gs>
                    <a:gs pos="21000">
                      <a:srgbClr val="00B050"/>
                    </a:gs>
                    <a:gs pos="0">
                      <a:schemeClr val="bg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406400" algn="ctr" rotWithShape="0">
                    <a:srgbClr val="00B0F0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+ 500</a:t>
            </a:r>
            <a:endParaRPr lang="zh-CN" altLang="en-US">
              <a:gradFill flip="none" rotWithShape="1">
                <a:gsLst>
                  <a:gs pos="100000">
                    <a:srgbClr val="00B0F0"/>
                  </a:gs>
                  <a:gs pos="21000">
                    <a:srgbClr val="00B050"/>
                  </a:gs>
                  <a:gs pos="0">
                    <a:schemeClr val="bg1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406400" algn="ctr" rotWithShape="0">
                  <a:srgbClr val="00B0F0"/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FE44C69-7F34-4EEE-91AE-5A909C1D1EF5}"/>
              </a:ext>
            </a:extLst>
          </p:cNvPr>
          <p:cNvSpPr txBox="1"/>
          <p:nvPr/>
        </p:nvSpPr>
        <p:spPr>
          <a:xfrm>
            <a:off x="823338" y="5101943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gradFill>
                  <a:gsLst>
                    <a:gs pos="100000">
                      <a:srgbClr val="00B0F0"/>
                    </a:gs>
                    <a:gs pos="0">
                      <a:srgbClr val="7030A0"/>
                    </a:gs>
                  </a:gsLst>
                  <a:path path="circle">
                    <a:fillToRect l="100000" t="100000"/>
                  </a:path>
                </a:gradFill>
                <a:effectLst>
                  <a:outerShdw blurRad="406400" algn="ctr" rotWithShape="0">
                    <a:srgbClr val="7030A0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神射手 </a:t>
            </a:r>
            <a:r>
              <a:rPr lang="en-US" altLang="zh-CN">
                <a:gradFill>
                  <a:gsLst>
                    <a:gs pos="100000">
                      <a:srgbClr val="00B0F0"/>
                    </a:gs>
                    <a:gs pos="0">
                      <a:srgbClr val="7030A0"/>
                    </a:gs>
                  </a:gsLst>
                  <a:path path="circle">
                    <a:fillToRect l="100000" t="100000"/>
                  </a:path>
                </a:gradFill>
                <a:effectLst>
                  <a:outerShdw blurRad="406400" algn="ctr" rotWithShape="0">
                    <a:srgbClr val="7030A0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+ 400</a:t>
            </a:r>
            <a:endParaRPr lang="zh-CN" altLang="en-US">
              <a:gradFill>
                <a:gsLst>
                  <a:gs pos="100000">
                    <a:srgbClr val="00B0F0"/>
                  </a:gs>
                  <a:gs pos="0">
                    <a:srgbClr val="7030A0"/>
                  </a:gs>
                </a:gsLst>
                <a:path path="circle">
                  <a:fillToRect l="100000" t="100000"/>
                </a:path>
              </a:gradFill>
              <a:effectLst>
                <a:outerShdw blurRad="406400" algn="ctr" rotWithShape="0">
                  <a:srgbClr val="7030A0"/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665479-3F78-470C-8073-964F851DBFA6}"/>
              </a:ext>
            </a:extLst>
          </p:cNvPr>
          <p:cNvSpPr txBox="1"/>
          <p:nvPr/>
        </p:nvSpPr>
        <p:spPr>
          <a:xfrm>
            <a:off x="824030" y="5572972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gradFill>
                  <a:gsLst>
                    <a:gs pos="100000">
                      <a:srgbClr val="FFC000"/>
                    </a:gs>
                    <a:gs pos="0">
                      <a:srgbClr val="FF0000"/>
                    </a:gs>
                  </a:gsLst>
                  <a:path path="circle">
                    <a:fillToRect l="100000" t="100000"/>
                  </a:path>
                </a:gradFill>
                <a:effectLst>
                  <a:outerShdw blurRad="406400" algn="ctr" rotWithShape="0">
                    <a:srgbClr val="FF0000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怒击 </a:t>
            </a:r>
            <a:r>
              <a:rPr lang="en-US" altLang="zh-CN">
                <a:gradFill>
                  <a:gsLst>
                    <a:gs pos="100000">
                      <a:srgbClr val="FFC000"/>
                    </a:gs>
                    <a:gs pos="0">
                      <a:srgbClr val="FF0000"/>
                    </a:gs>
                  </a:gsLst>
                  <a:path path="circle">
                    <a:fillToRect l="100000" t="100000"/>
                  </a:path>
                </a:gradFill>
                <a:effectLst>
                  <a:outerShdw blurRad="406400" algn="ctr" rotWithShape="0">
                    <a:srgbClr val="FF0000"/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+ 600</a:t>
            </a:r>
            <a:endParaRPr lang="zh-CN" altLang="en-US">
              <a:gradFill>
                <a:gsLst>
                  <a:gs pos="100000">
                    <a:srgbClr val="FFC000"/>
                  </a:gs>
                  <a:gs pos="0">
                    <a:srgbClr val="FF0000"/>
                  </a:gs>
                </a:gsLst>
                <a:path path="circle">
                  <a:fillToRect l="100000" t="100000"/>
                </a:path>
              </a:gradFill>
              <a:effectLst>
                <a:outerShdw blurRad="406400" algn="ctr" rotWithShape="0">
                  <a:srgbClr val="FF0000"/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633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963FB8C9-369C-4B70-8FDD-7997D6D19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93" y="76670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E369757E-6F99-4F32-9FB7-2C3F963E9A03}"/>
              </a:ext>
            </a:extLst>
          </p:cNvPr>
          <p:cNvSpPr>
            <a:spLocks noChangeAspect="1"/>
          </p:cNvSpPr>
          <p:nvPr/>
        </p:nvSpPr>
        <p:spPr>
          <a:xfrm>
            <a:off x="1270193" y="1126700"/>
            <a:ext cx="720000" cy="72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308FEBE-64A6-45C5-A84E-0577DAF43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4" t="2514" r="17727" b="24584"/>
          <a:stretch/>
        </p:blipFill>
        <p:spPr bwMode="auto">
          <a:xfrm>
            <a:off x="2751758" y="764532"/>
            <a:ext cx="137769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D850CD54-8B0C-4A29-AE61-1845FD106B32}"/>
              </a:ext>
            </a:extLst>
          </p:cNvPr>
          <p:cNvSpPr>
            <a:spLocks noChangeAspect="1"/>
          </p:cNvSpPr>
          <p:nvPr/>
        </p:nvSpPr>
        <p:spPr>
          <a:xfrm>
            <a:off x="3080604" y="999841"/>
            <a:ext cx="720000" cy="72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66134F-8CD6-44D6-B55E-234A3D0D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106" y="76453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D9F58D1C-E89D-4769-8E09-47F60CF61E8C}"/>
              </a:ext>
            </a:extLst>
          </p:cNvPr>
          <p:cNvSpPr>
            <a:spLocks noChangeAspect="1"/>
          </p:cNvSpPr>
          <p:nvPr/>
        </p:nvSpPr>
        <p:spPr>
          <a:xfrm>
            <a:off x="4936671" y="1013696"/>
            <a:ext cx="720000" cy="72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0C844AF0-7BD0-43F1-AC8C-8FA5A059C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671" y="76453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518BFD84-6B88-49B9-A17D-5679F157C8C1}"/>
              </a:ext>
            </a:extLst>
          </p:cNvPr>
          <p:cNvSpPr>
            <a:spLocks noChangeAspect="1"/>
          </p:cNvSpPr>
          <p:nvPr/>
        </p:nvSpPr>
        <p:spPr>
          <a:xfrm>
            <a:off x="6636675" y="1126700"/>
            <a:ext cx="893386" cy="89338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6183C5FE-4C7E-493C-9EA6-82C220A264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8" t="5244"/>
          <a:stretch/>
        </p:blipFill>
        <p:spPr bwMode="auto">
          <a:xfrm>
            <a:off x="8281788" y="764532"/>
            <a:ext cx="136272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CAE3DBB7-11E2-4F1B-81A7-19F6DE78D4EA}"/>
              </a:ext>
            </a:extLst>
          </p:cNvPr>
          <p:cNvSpPr>
            <a:spLocks noChangeAspect="1"/>
          </p:cNvSpPr>
          <p:nvPr/>
        </p:nvSpPr>
        <p:spPr>
          <a:xfrm>
            <a:off x="8618241" y="999841"/>
            <a:ext cx="559697" cy="55969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EC1C9DB7-2A52-4B55-9892-60E574C49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4" t="547" r="52664" b="31693"/>
          <a:stretch/>
        </p:blipFill>
        <p:spPr bwMode="auto">
          <a:xfrm>
            <a:off x="910194" y="2564533"/>
            <a:ext cx="145161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BA01FAA3-6BA1-42BA-A1D4-F9BC3978F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1" t="2857" r="14538" b="50000"/>
          <a:stretch/>
        </p:blipFill>
        <p:spPr bwMode="auto">
          <a:xfrm>
            <a:off x="2751758" y="2564533"/>
            <a:ext cx="14951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A6BEDA84-8A57-49EE-90F8-3009B113D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016" y="2564532"/>
            <a:ext cx="1415767" cy="141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 descr="卡通人物&#10;&#10;描述已自动生成">
            <a:extLst>
              <a:ext uri="{FF2B5EF4-FFF2-40B4-BE49-F238E27FC236}">
                <a16:creationId xmlns:a16="http://schemas.microsoft.com/office/drawing/2014/main" id="{BBAC41B9-0FD6-4E8E-8741-4EED228805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671" y="2564533"/>
            <a:ext cx="1440000" cy="1440000"/>
          </a:xfrm>
          <a:prstGeom prst="rect">
            <a:avLst/>
          </a:prstGeom>
        </p:spPr>
      </p:pic>
      <p:pic>
        <p:nvPicPr>
          <p:cNvPr id="20" name="图片 19" descr="卡通人物&#10;&#10;描述已自动生成">
            <a:extLst>
              <a:ext uri="{FF2B5EF4-FFF2-40B4-BE49-F238E27FC236}">
                <a16:creationId xmlns:a16="http://schemas.microsoft.com/office/drawing/2014/main" id="{DFFB9158-6B14-45CD-A607-0E3842727F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3" t="962" r="2737"/>
          <a:stretch/>
        </p:blipFill>
        <p:spPr>
          <a:xfrm>
            <a:off x="8281788" y="2564531"/>
            <a:ext cx="1441403" cy="1415767"/>
          </a:xfrm>
          <a:prstGeom prst="rect">
            <a:avLst/>
          </a:prstGeom>
        </p:spPr>
      </p:pic>
      <p:pic>
        <p:nvPicPr>
          <p:cNvPr id="23" name="图片 22" descr="卡通人物&#10;&#10;描述已自动生成">
            <a:extLst>
              <a:ext uri="{FF2B5EF4-FFF2-40B4-BE49-F238E27FC236}">
                <a16:creationId xmlns:a16="http://schemas.microsoft.com/office/drawing/2014/main" id="{DCFB5DD5-5615-423B-B038-E2B55D9EDCF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8" r="29878"/>
          <a:stretch/>
        </p:blipFill>
        <p:spPr>
          <a:xfrm>
            <a:off x="898582" y="4396307"/>
            <a:ext cx="1451611" cy="1480301"/>
          </a:xfrm>
          <a:prstGeom prst="rect">
            <a:avLst/>
          </a:prstGeom>
        </p:spPr>
      </p:pic>
      <p:pic>
        <p:nvPicPr>
          <p:cNvPr id="25" name="图片 24" descr="卡通人物&#10;&#10;描述已自动生成">
            <a:extLst>
              <a:ext uri="{FF2B5EF4-FFF2-40B4-BE49-F238E27FC236}">
                <a16:creationId xmlns:a16="http://schemas.microsoft.com/office/drawing/2014/main" id="{9C848FD8-E00E-4D8F-8880-E2AE4E08E2C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7" r="30080" b="37857"/>
          <a:stretch/>
        </p:blipFill>
        <p:spPr>
          <a:xfrm>
            <a:off x="2757271" y="4364534"/>
            <a:ext cx="1473252" cy="1512074"/>
          </a:xfrm>
          <a:prstGeom prst="rect">
            <a:avLst/>
          </a:prstGeom>
        </p:spPr>
      </p:pic>
      <p:pic>
        <p:nvPicPr>
          <p:cNvPr id="27" name="图片 26" descr="图片包含 游戏机&#10;&#10;描述已自动生成">
            <a:extLst>
              <a:ext uri="{FF2B5EF4-FFF2-40B4-BE49-F238E27FC236}">
                <a16:creationId xmlns:a16="http://schemas.microsoft.com/office/drawing/2014/main" id="{CB1574CD-8BF5-4376-95A1-67BA453F29D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07" t="238" r="12160" b="53572"/>
          <a:stretch/>
        </p:blipFill>
        <p:spPr>
          <a:xfrm>
            <a:off x="4654004" y="4364534"/>
            <a:ext cx="1557290" cy="151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7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河边的树林&#10;&#10;描述已自动生成">
            <a:extLst>
              <a:ext uri="{FF2B5EF4-FFF2-40B4-BE49-F238E27FC236}">
                <a16:creationId xmlns:a16="http://schemas.microsoft.com/office/drawing/2014/main" id="{FB15573F-386F-4672-A4D7-F24FCD16A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28559"/>
            <a:ext cx="12192000" cy="346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5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C8416CC-DDA6-441B-A9B0-2F6397C81CD2}"/>
              </a:ext>
            </a:extLst>
          </p:cNvPr>
          <p:cNvSpPr/>
          <p:nvPr/>
        </p:nvSpPr>
        <p:spPr>
          <a:xfrm>
            <a:off x="2953265" y="1068859"/>
            <a:ext cx="960237" cy="4720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8903B02-F9EB-4465-8AB6-D16DB677177B}"/>
              </a:ext>
            </a:extLst>
          </p:cNvPr>
          <p:cNvCxnSpPr/>
          <p:nvPr/>
        </p:nvCxnSpPr>
        <p:spPr>
          <a:xfrm>
            <a:off x="3126259" y="1050324"/>
            <a:ext cx="568411" cy="474499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A65A73FE-7A43-446A-B869-29DD32592BBE}"/>
              </a:ext>
            </a:extLst>
          </p:cNvPr>
          <p:cNvSpPr/>
          <p:nvPr/>
        </p:nvSpPr>
        <p:spPr>
          <a:xfrm>
            <a:off x="4517905" y="1087394"/>
            <a:ext cx="960237" cy="4720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9E48BD8-ABE6-4A37-8E23-6428EC8F9FA3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4736737" y="1087394"/>
            <a:ext cx="261287" cy="470174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C3FB0AD9-9AA5-49D1-8DA8-7C156D38B266}"/>
              </a:ext>
            </a:extLst>
          </p:cNvPr>
          <p:cNvSpPr/>
          <p:nvPr/>
        </p:nvSpPr>
        <p:spPr>
          <a:xfrm>
            <a:off x="5930145" y="1068859"/>
            <a:ext cx="960237" cy="4720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68313C8-75E8-49F9-89C7-E89D0E58E36E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6148978" y="1087394"/>
            <a:ext cx="261286" cy="470174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2277A3BF-D869-4F22-AC4A-10B0D78A957E}"/>
              </a:ext>
            </a:extLst>
          </p:cNvPr>
          <p:cNvSpPr/>
          <p:nvPr/>
        </p:nvSpPr>
        <p:spPr>
          <a:xfrm>
            <a:off x="7310005" y="1087394"/>
            <a:ext cx="960237" cy="4720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E314DE8-D659-4A51-AEA7-14E5C1C5B8D6}"/>
              </a:ext>
            </a:extLst>
          </p:cNvPr>
          <p:cNvCxnSpPr>
            <a:cxnSpLocks/>
            <a:stCxn id="17" idx="0"/>
            <a:endCxn id="17" idx="2"/>
          </p:cNvCxnSpPr>
          <p:nvPr/>
        </p:nvCxnSpPr>
        <p:spPr>
          <a:xfrm>
            <a:off x="7790124" y="1087394"/>
            <a:ext cx="0" cy="4720282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C34A9F91-2D55-4141-84AB-2AEB4325BE60}"/>
              </a:ext>
            </a:extLst>
          </p:cNvPr>
          <p:cNvSpPr/>
          <p:nvPr/>
        </p:nvSpPr>
        <p:spPr>
          <a:xfrm>
            <a:off x="8675227" y="1087394"/>
            <a:ext cx="960237" cy="4720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EE6B8AE-B022-4E42-A3CF-BC0BDCBC080C}"/>
              </a:ext>
            </a:extLst>
          </p:cNvPr>
          <p:cNvCxnSpPr>
            <a:cxnSpLocks/>
          </p:cNvCxnSpPr>
          <p:nvPr/>
        </p:nvCxnSpPr>
        <p:spPr>
          <a:xfrm flipH="1">
            <a:off x="8950960" y="1087394"/>
            <a:ext cx="599440" cy="47241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89DC7BFE-5049-4E13-9DF1-CDFC28994A77}"/>
              </a:ext>
            </a:extLst>
          </p:cNvPr>
          <p:cNvSpPr/>
          <p:nvPr/>
        </p:nvSpPr>
        <p:spPr>
          <a:xfrm>
            <a:off x="10014820" y="1087394"/>
            <a:ext cx="960237" cy="4720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04D5E6E-1269-4B5B-8BD9-883A5ED97F5C}"/>
              </a:ext>
            </a:extLst>
          </p:cNvPr>
          <p:cNvCxnSpPr>
            <a:cxnSpLocks/>
          </p:cNvCxnSpPr>
          <p:nvPr/>
        </p:nvCxnSpPr>
        <p:spPr>
          <a:xfrm>
            <a:off x="10271760" y="1087394"/>
            <a:ext cx="629920" cy="470174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55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43</Words>
  <Application>Microsoft Office PowerPoint</Application>
  <PresentationFormat>宽屏</PresentationFormat>
  <Paragraphs>13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方正粗黑宋简体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53</cp:revision>
  <dcterms:created xsi:type="dcterms:W3CDTF">2020-02-14T11:28:05Z</dcterms:created>
  <dcterms:modified xsi:type="dcterms:W3CDTF">2020-02-15T15:26:31Z</dcterms:modified>
</cp:coreProperties>
</file>